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261" r:id="rId3"/>
    <p:sldId id="257" r:id="rId4"/>
    <p:sldId id="258" r:id="rId5"/>
    <p:sldId id="259" r:id="rId6"/>
    <p:sldId id="260" r:id="rId7"/>
    <p:sldId id="262" r:id="rId8"/>
    <p:sldId id="271" r:id="rId9"/>
    <p:sldId id="266" r:id="rId10"/>
    <p:sldId id="263" r:id="rId11"/>
    <p:sldId id="264" r:id="rId12"/>
    <p:sldId id="265"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39" autoAdjust="0"/>
    <p:restoredTop sz="94660"/>
  </p:normalViewPr>
  <p:slideViewPr>
    <p:cSldViewPr snapToGrid="0">
      <p:cViewPr varScale="1">
        <p:scale>
          <a:sx n="98" d="100"/>
          <a:sy n="98" d="100"/>
        </p:scale>
        <p:origin x="102"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UNCLASSIFED</a:t>
            </a: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AAD500-CE3E-4B06-BB94-A59B12F66FAD}" type="datetimeFigureOut">
              <a:rPr lang="en-US" smtClean="0"/>
              <a:t>1/2/2019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UNCLASSIFIED</a:t>
            </a: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492C26-4D92-485D-A074-51FE821B3FBE}" type="slidenum">
              <a:rPr lang="en-US" smtClean="0"/>
              <a:t>‹#›</a:t>
            </a:fld>
            <a:endParaRPr lang="en-US"/>
          </a:p>
        </p:txBody>
      </p:sp>
    </p:spTree>
    <p:extLst>
      <p:ext uri="{BB962C8B-B14F-4D97-AF65-F5344CB8AC3E}">
        <p14:creationId xmlns:p14="http://schemas.microsoft.com/office/powerpoint/2010/main" val="3699143678"/>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UNCLASSIFED</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0663ED-5E28-4866-B0AF-7DB8141E911E}" type="datetimeFigureOut">
              <a:rPr lang="en-US" smtClean="0"/>
              <a:t>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UNCLASSIFIED</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CD7102-DC47-4B64-86F2-CC6839C72239}" type="slidenum">
              <a:rPr lang="en-US" smtClean="0"/>
              <a:t>‹#›</a:t>
            </a:fld>
            <a:endParaRPr lang="en-US"/>
          </a:p>
        </p:txBody>
      </p:sp>
    </p:spTree>
    <p:extLst>
      <p:ext uri="{BB962C8B-B14F-4D97-AF65-F5344CB8AC3E}">
        <p14:creationId xmlns:p14="http://schemas.microsoft.com/office/powerpoint/2010/main" val="1871083074"/>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0DA223A-F7FD-4212-BC62-D8D93106C2A9}" type="datetime1">
              <a:rPr lang="en-US" smtClean="0"/>
              <a:t>1/2/2019</a:t>
            </a:fld>
            <a:endParaRPr lang="en-US"/>
          </a:p>
        </p:txBody>
      </p:sp>
      <p:sp>
        <p:nvSpPr>
          <p:cNvPr id="5" name="Footer Placeholder 4"/>
          <p:cNvSpPr>
            <a:spLocks noGrp="1"/>
          </p:cNvSpPr>
          <p:nvPr>
            <p:ph type="ftr" sz="quarter" idx="11"/>
          </p:nvPr>
        </p:nvSpPr>
        <p:spPr/>
        <p:txBody>
          <a:bodyPr/>
          <a:lstStyle/>
          <a:p>
            <a:r>
              <a:rPr lang="en-US" smtClean="0"/>
              <a:t>UNCLASSIFIED</a:t>
            </a:r>
            <a:endParaRPr lang="en-US"/>
          </a:p>
        </p:txBody>
      </p:sp>
      <p:sp>
        <p:nvSpPr>
          <p:cNvPr id="6" name="Slide Number Placeholder 5"/>
          <p:cNvSpPr>
            <a:spLocks noGrp="1"/>
          </p:cNvSpPr>
          <p:nvPr>
            <p:ph type="sldNum" sz="quarter" idx="12"/>
          </p:nvPr>
        </p:nvSpPr>
        <p:spPr/>
        <p:txBody>
          <a:bodyPr/>
          <a:lstStyle/>
          <a:p>
            <a:fld id="{A53343CF-CDF6-45AD-9C2B-4A030110322C}" type="slidenum">
              <a:rPr lang="en-US" smtClean="0"/>
              <a:t>‹#›</a:t>
            </a:fld>
            <a:endParaRPr lang="en-US"/>
          </a:p>
        </p:txBody>
      </p:sp>
    </p:spTree>
    <p:extLst>
      <p:ext uri="{BB962C8B-B14F-4D97-AF65-F5344CB8AC3E}">
        <p14:creationId xmlns:p14="http://schemas.microsoft.com/office/powerpoint/2010/main" val="198576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5A6EC6-7C80-4CFC-9751-6E2A4416138E}" type="datetime1">
              <a:rPr lang="en-US" smtClean="0"/>
              <a:t>1/2/2019</a:t>
            </a:fld>
            <a:endParaRPr lang="en-US"/>
          </a:p>
        </p:txBody>
      </p:sp>
      <p:sp>
        <p:nvSpPr>
          <p:cNvPr id="5" name="Footer Placeholder 4"/>
          <p:cNvSpPr>
            <a:spLocks noGrp="1"/>
          </p:cNvSpPr>
          <p:nvPr>
            <p:ph type="ftr" sz="quarter" idx="11"/>
          </p:nvPr>
        </p:nvSpPr>
        <p:spPr/>
        <p:txBody>
          <a:bodyPr/>
          <a:lstStyle/>
          <a:p>
            <a:r>
              <a:rPr lang="en-US" smtClean="0"/>
              <a:t>UNCLASSIFIED</a:t>
            </a:r>
            <a:endParaRPr lang="en-US"/>
          </a:p>
        </p:txBody>
      </p:sp>
      <p:sp>
        <p:nvSpPr>
          <p:cNvPr id="6" name="Slide Number Placeholder 5"/>
          <p:cNvSpPr>
            <a:spLocks noGrp="1"/>
          </p:cNvSpPr>
          <p:nvPr>
            <p:ph type="sldNum" sz="quarter" idx="12"/>
          </p:nvPr>
        </p:nvSpPr>
        <p:spPr/>
        <p:txBody>
          <a:bodyPr/>
          <a:lstStyle/>
          <a:p>
            <a:fld id="{A53343CF-CDF6-45AD-9C2B-4A030110322C}" type="slidenum">
              <a:rPr lang="en-US" smtClean="0"/>
              <a:t>‹#›</a:t>
            </a:fld>
            <a:endParaRPr lang="en-US"/>
          </a:p>
        </p:txBody>
      </p:sp>
    </p:spTree>
    <p:extLst>
      <p:ext uri="{BB962C8B-B14F-4D97-AF65-F5344CB8AC3E}">
        <p14:creationId xmlns:p14="http://schemas.microsoft.com/office/powerpoint/2010/main" val="1836116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89267E-EBAA-4952-BE0C-3EF25C9CADBC}" type="datetime1">
              <a:rPr lang="en-US" smtClean="0"/>
              <a:t>1/2/2019</a:t>
            </a:fld>
            <a:endParaRPr lang="en-US"/>
          </a:p>
        </p:txBody>
      </p:sp>
      <p:sp>
        <p:nvSpPr>
          <p:cNvPr id="5" name="Footer Placeholder 4"/>
          <p:cNvSpPr>
            <a:spLocks noGrp="1"/>
          </p:cNvSpPr>
          <p:nvPr>
            <p:ph type="ftr" sz="quarter" idx="11"/>
          </p:nvPr>
        </p:nvSpPr>
        <p:spPr/>
        <p:txBody>
          <a:bodyPr/>
          <a:lstStyle/>
          <a:p>
            <a:r>
              <a:rPr lang="en-US" smtClean="0"/>
              <a:t>UNCLASSIFIED</a:t>
            </a:r>
            <a:endParaRPr lang="en-US"/>
          </a:p>
        </p:txBody>
      </p:sp>
      <p:sp>
        <p:nvSpPr>
          <p:cNvPr id="6" name="Slide Number Placeholder 5"/>
          <p:cNvSpPr>
            <a:spLocks noGrp="1"/>
          </p:cNvSpPr>
          <p:nvPr>
            <p:ph type="sldNum" sz="quarter" idx="12"/>
          </p:nvPr>
        </p:nvSpPr>
        <p:spPr/>
        <p:txBody>
          <a:bodyPr/>
          <a:lstStyle/>
          <a:p>
            <a:fld id="{A53343CF-CDF6-45AD-9C2B-4A030110322C}" type="slidenum">
              <a:rPr lang="en-US" smtClean="0"/>
              <a:t>‹#›</a:t>
            </a:fld>
            <a:endParaRPr lang="en-US"/>
          </a:p>
        </p:txBody>
      </p:sp>
    </p:spTree>
    <p:extLst>
      <p:ext uri="{BB962C8B-B14F-4D97-AF65-F5344CB8AC3E}">
        <p14:creationId xmlns:p14="http://schemas.microsoft.com/office/powerpoint/2010/main" val="2621605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8CA4D6-5C98-42C2-9E0B-15D5FC8E34D2}" type="datetime1">
              <a:rPr lang="en-US" smtClean="0"/>
              <a:t>1/2/2019</a:t>
            </a:fld>
            <a:endParaRPr lang="en-US"/>
          </a:p>
        </p:txBody>
      </p:sp>
      <p:sp>
        <p:nvSpPr>
          <p:cNvPr id="5" name="Footer Placeholder 4"/>
          <p:cNvSpPr>
            <a:spLocks noGrp="1"/>
          </p:cNvSpPr>
          <p:nvPr>
            <p:ph type="ftr" sz="quarter" idx="11"/>
          </p:nvPr>
        </p:nvSpPr>
        <p:spPr/>
        <p:txBody>
          <a:bodyPr/>
          <a:lstStyle/>
          <a:p>
            <a:r>
              <a:rPr lang="en-US" smtClean="0"/>
              <a:t>UNCLASSIFIED</a:t>
            </a:r>
            <a:endParaRPr lang="en-US"/>
          </a:p>
        </p:txBody>
      </p:sp>
      <p:sp>
        <p:nvSpPr>
          <p:cNvPr id="6" name="Slide Number Placeholder 5"/>
          <p:cNvSpPr>
            <a:spLocks noGrp="1"/>
          </p:cNvSpPr>
          <p:nvPr>
            <p:ph type="sldNum" sz="quarter" idx="12"/>
          </p:nvPr>
        </p:nvSpPr>
        <p:spPr/>
        <p:txBody>
          <a:bodyPr/>
          <a:lstStyle/>
          <a:p>
            <a:fld id="{A53343CF-CDF6-45AD-9C2B-4A030110322C}" type="slidenum">
              <a:rPr lang="en-US" smtClean="0"/>
              <a:t>‹#›</a:t>
            </a:fld>
            <a:endParaRPr lang="en-US"/>
          </a:p>
        </p:txBody>
      </p:sp>
    </p:spTree>
    <p:extLst>
      <p:ext uri="{BB962C8B-B14F-4D97-AF65-F5344CB8AC3E}">
        <p14:creationId xmlns:p14="http://schemas.microsoft.com/office/powerpoint/2010/main" val="4091631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BCC0F49-5257-4E7F-B8E4-A80B9AD45ADD}" type="datetime1">
              <a:rPr lang="en-US" smtClean="0"/>
              <a:t>1/2/2019</a:t>
            </a:fld>
            <a:endParaRPr lang="en-US"/>
          </a:p>
        </p:txBody>
      </p:sp>
      <p:sp>
        <p:nvSpPr>
          <p:cNvPr id="5" name="Footer Placeholder 4"/>
          <p:cNvSpPr>
            <a:spLocks noGrp="1"/>
          </p:cNvSpPr>
          <p:nvPr>
            <p:ph type="ftr" sz="quarter" idx="11"/>
          </p:nvPr>
        </p:nvSpPr>
        <p:spPr/>
        <p:txBody>
          <a:bodyPr/>
          <a:lstStyle/>
          <a:p>
            <a:r>
              <a:rPr lang="en-US" smtClean="0"/>
              <a:t>UNCLASSIFIED</a:t>
            </a:r>
            <a:endParaRPr lang="en-US"/>
          </a:p>
        </p:txBody>
      </p:sp>
      <p:sp>
        <p:nvSpPr>
          <p:cNvPr id="6" name="Slide Number Placeholder 5"/>
          <p:cNvSpPr>
            <a:spLocks noGrp="1"/>
          </p:cNvSpPr>
          <p:nvPr>
            <p:ph type="sldNum" sz="quarter" idx="12"/>
          </p:nvPr>
        </p:nvSpPr>
        <p:spPr/>
        <p:txBody>
          <a:bodyPr/>
          <a:lstStyle/>
          <a:p>
            <a:fld id="{A53343CF-CDF6-45AD-9C2B-4A030110322C}" type="slidenum">
              <a:rPr lang="en-US" smtClean="0"/>
              <a:t>‹#›</a:t>
            </a:fld>
            <a:endParaRPr lang="en-US"/>
          </a:p>
        </p:txBody>
      </p:sp>
    </p:spTree>
    <p:extLst>
      <p:ext uri="{BB962C8B-B14F-4D97-AF65-F5344CB8AC3E}">
        <p14:creationId xmlns:p14="http://schemas.microsoft.com/office/powerpoint/2010/main" val="3792966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CAAB0E1-D334-4D2D-B96C-4E528C2B396B}" type="datetime1">
              <a:rPr lang="en-US" smtClean="0"/>
              <a:t>1/2/2019</a:t>
            </a:fld>
            <a:endParaRPr lang="en-US"/>
          </a:p>
        </p:txBody>
      </p:sp>
      <p:sp>
        <p:nvSpPr>
          <p:cNvPr id="6" name="Footer Placeholder 5"/>
          <p:cNvSpPr>
            <a:spLocks noGrp="1"/>
          </p:cNvSpPr>
          <p:nvPr>
            <p:ph type="ftr" sz="quarter" idx="11"/>
          </p:nvPr>
        </p:nvSpPr>
        <p:spPr/>
        <p:txBody>
          <a:bodyPr/>
          <a:lstStyle/>
          <a:p>
            <a:r>
              <a:rPr lang="en-US" smtClean="0"/>
              <a:t>UNCLASSIFIED</a:t>
            </a:r>
            <a:endParaRPr lang="en-US"/>
          </a:p>
        </p:txBody>
      </p:sp>
      <p:sp>
        <p:nvSpPr>
          <p:cNvPr id="7" name="Slide Number Placeholder 6"/>
          <p:cNvSpPr>
            <a:spLocks noGrp="1"/>
          </p:cNvSpPr>
          <p:nvPr>
            <p:ph type="sldNum" sz="quarter" idx="12"/>
          </p:nvPr>
        </p:nvSpPr>
        <p:spPr/>
        <p:txBody>
          <a:bodyPr/>
          <a:lstStyle/>
          <a:p>
            <a:fld id="{A53343CF-CDF6-45AD-9C2B-4A030110322C}" type="slidenum">
              <a:rPr lang="en-US" smtClean="0"/>
              <a:t>‹#›</a:t>
            </a:fld>
            <a:endParaRPr lang="en-US"/>
          </a:p>
        </p:txBody>
      </p:sp>
    </p:spTree>
    <p:extLst>
      <p:ext uri="{BB962C8B-B14F-4D97-AF65-F5344CB8AC3E}">
        <p14:creationId xmlns:p14="http://schemas.microsoft.com/office/powerpoint/2010/main" val="5772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F17D88F-5E99-4390-9BA0-246FD5C4198E}" type="datetime1">
              <a:rPr lang="en-US" smtClean="0"/>
              <a:t>1/2/2019</a:t>
            </a:fld>
            <a:endParaRPr lang="en-US"/>
          </a:p>
        </p:txBody>
      </p:sp>
      <p:sp>
        <p:nvSpPr>
          <p:cNvPr id="8" name="Footer Placeholder 7"/>
          <p:cNvSpPr>
            <a:spLocks noGrp="1"/>
          </p:cNvSpPr>
          <p:nvPr>
            <p:ph type="ftr" sz="quarter" idx="11"/>
          </p:nvPr>
        </p:nvSpPr>
        <p:spPr/>
        <p:txBody>
          <a:bodyPr/>
          <a:lstStyle/>
          <a:p>
            <a:r>
              <a:rPr lang="en-US" smtClean="0"/>
              <a:t>UNCLASSIFIED</a:t>
            </a:r>
            <a:endParaRPr lang="en-US"/>
          </a:p>
        </p:txBody>
      </p:sp>
      <p:sp>
        <p:nvSpPr>
          <p:cNvPr id="9" name="Slide Number Placeholder 8"/>
          <p:cNvSpPr>
            <a:spLocks noGrp="1"/>
          </p:cNvSpPr>
          <p:nvPr>
            <p:ph type="sldNum" sz="quarter" idx="12"/>
          </p:nvPr>
        </p:nvSpPr>
        <p:spPr/>
        <p:txBody>
          <a:bodyPr/>
          <a:lstStyle/>
          <a:p>
            <a:fld id="{A53343CF-CDF6-45AD-9C2B-4A030110322C}" type="slidenum">
              <a:rPr lang="en-US" smtClean="0"/>
              <a:t>‹#›</a:t>
            </a:fld>
            <a:endParaRPr lang="en-US"/>
          </a:p>
        </p:txBody>
      </p:sp>
    </p:spTree>
    <p:extLst>
      <p:ext uri="{BB962C8B-B14F-4D97-AF65-F5344CB8AC3E}">
        <p14:creationId xmlns:p14="http://schemas.microsoft.com/office/powerpoint/2010/main" val="3605086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7B0216-AB13-4C99-89D6-A4AE4258AA06}" type="datetime1">
              <a:rPr lang="en-US" smtClean="0"/>
              <a:t>1/2/2019</a:t>
            </a:fld>
            <a:endParaRPr lang="en-US"/>
          </a:p>
        </p:txBody>
      </p:sp>
      <p:sp>
        <p:nvSpPr>
          <p:cNvPr id="4" name="Footer Placeholder 3"/>
          <p:cNvSpPr>
            <a:spLocks noGrp="1"/>
          </p:cNvSpPr>
          <p:nvPr>
            <p:ph type="ftr" sz="quarter" idx="11"/>
          </p:nvPr>
        </p:nvSpPr>
        <p:spPr/>
        <p:txBody>
          <a:bodyPr/>
          <a:lstStyle/>
          <a:p>
            <a:r>
              <a:rPr lang="en-US" smtClean="0"/>
              <a:t>UNCLASSIFIED</a:t>
            </a:r>
            <a:endParaRPr lang="en-US"/>
          </a:p>
        </p:txBody>
      </p:sp>
      <p:sp>
        <p:nvSpPr>
          <p:cNvPr id="5" name="Slide Number Placeholder 4"/>
          <p:cNvSpPr>
            <a:spLocks noGrp="1"/>
          </p:cNvSpPr>
          <p:nvPr>
            <p:ph type="sldNum" sz="quarter" idx="12"/>
          </p:nvPr>
        </p:nvSpPr>
        <p:spPr/>
        <p:txBody>
          <a:bodyPr/>
          <a:lstStyle/>
          <a:p>
            <a:fld id="{A53343CF-CDF6-45AD-9C2B-4A030110322C}" type="slidenum">
              <a:rPr lang="en-US" smtClean="0"/>
              <a:t>‹#›</a:t>
            </a:fld>
            <a:endParaRPr lang="en-US"/>
          </a:p>
        </p:txBody>
      </p:sp>
    </p:spTree>
    <p:extLst>
      <p:ext uri="{BB962C8B-B14F-4D97-AF65-F5344CB8AC3E}">
        <p14:creationId xmlns:p14="http://schemas.microsoft.com/office/powerpoint/2010/main" val="2974140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CD4AA-B802-48AA-86F5-645C1C9B2F86}" type="datetime1">
              <a:rPr lang="en-US" smtClean="0"/>
              <a:t>1/2/2019</a:t>
            </a:fld>
            <a:endParaRPr lang="en-US"/>
          </a:p>
        </p:txBody>
      </p:sp>
      <p:sp>
        <p:nvSpPr>
          <p:cNvPr id="3" name="Footer Placeholder 2"/>
          <p:cNvSpPr>
            <a:spLocks noGrp="1"/>
          </p:cNvSpPr>
          <p:nvPr>
            <p:ph type="ftr" sz="quarter" idx="11"/>
          </p:nvPr>
        </p:nvSpPr>
        <p:spPr/>
        <p:txBody>
          <a:bodyPr/>
          <a:lstStyle/>
          <a:p>
            <a:r>
              <a:rPr lang="en-US" smtClean="0"/>
              <a:t>UNCLASSIFIED</a:t>
            </a:r>
            <a:endParaRPr lang="en-US"/>
          </a:p>
        </p:txBody>
      </p:sp>
      <p:sp>
        <p:nvSpPr>
          <p:cNvPr id="4" name="Slide Number Placeholder 3"/>
          <p:cNvSpPr>
            <a:spLocks noGrp="1"/>
          </p:cNvSpPr>
          <p:nvPr>
            <p:ph type="sldNum" sz="quarter" idx="12"/>
          </p:nvPr>
        </p:nvSpPr>
        <p:spPr/>
        <p:txBody>
          <a:bodyPr/>
          <a:lstStyle/>
          <a:p>
            <a:fld id="{A53343CF-CDF6-45AD-9C2B-4A030110322C}" type="slidenum">
              <a:rPr lang="en-US" smtClean="0"/>
              <a:t>‹#›</a:t>
            </a:fld>
            <a:endParaRPr lang="en-US"/>
          </a:p>
        </p:txBody>
      </p:sp>
    </p:spTree>
    <p:extLst>
      <p:ext uri="{BB962C8B-B14F-4D97-AF65-F5344CB8AC3E}">
        <p14:creationId xmlns:p14="http://schemas.microsoft.com/office/powerpoint/2010/main" val="577970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34104F7-CE69-4FB9-A9E5-2F9BBD46658B}" type="datetime1">
              <a:rPr lang="en-US" smtClean="0"/>
              <a:t>1/2/2019</a:t>
            </a:fld>
            <a:endParaRPr lang="en-US"/>
          </a:p>
        </p:txBody>
      </p:sp>
      <p:sp>
        <p:nvSpPr>
          <p:cNvPr id="6" name="Footer Placeholder 5"/>
          <p:cNvSpPr>
            <a:spLocks noGrp="1"/>
          </p:cNvSpPr>
          <p:nvPr>
            <p:ph type="ftr" sz="quarter" idx="11"/>
          </p:nvPr>
        </p:nvSpPr>
        <p:spPr/>
        <p:txBody>
          <a:bodyPr/>
          <a:lstStyle/>
          <a:p>
            <a:r>
              <a:rPr lang="en-US" smtClean="0"/>
              <a:t>UNCLASSIFIED</a:t>
            </a:r>
            <a:endParaRPr lang="en-US"/>
          </a:p>
        </p:txBody>
      </p:sp>
      <p:sp>
        <p:nvSpPr>
          <p:cNvPr id="7" name="Slide Number Placeholder 6"/>
          <p:cNvSpPr>
            <a:spLocks noGrp="1"/>
          </p:cNvSpPr>
          <p:nvPr>
            <p:ph type="sldNum" sz="quarter" idx="12"/>
          </p:nvPr>
        </p:nvSpPr>
        <p:spPr/>
        <p:txBody>
          <a:bodyPr/>
          <a:lstStyle/>
          <a:p>
            <a:fld id="{A53343CF-CDF6-45AD-9C2B-4A030110322C}" type="slidenum">
              <a:rPr lang="en-US" smtClean="0"/>
              <a:t>‹#›</a:t>
            </a:fld>
            <a:endParaRPr lang="en-US"/>
          </a:p>
        </p:txBody>
      </p:sp>
    </p:spTree>
    <p:extLst>
      <p:ext uri="{BB962C8B-B14F-4D97-AF65-F5344CB8AC3E}">
        <p14:creationId xmlns:p14="http://schemas.microsoft.com/office/powerpoint/2010/main" val="1752840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1AD6048-1CE7-4991-8172-0DA9433602D4}" type="datetime1">
              <a:rPr lang="en-US" smtClean="0"/>
              <a:t>1/2/2019</a:t>
            </a:fld>
            <a:endParaRPr lang="en-US"/>
          </a:p>
        </p:txBody>
      </p:sp>
      <p:sp>
        <p:nvSpPr>
          <p:cNvPr id="6" name="Footer Placeholder 5"/>
          <p:cNvSpPr>
            <a:spLocks noGrp="1"/>
          </p:cNvSpPr>
          <p:nvPr>
            <p:ph type="ftr" sz="quarter" idx="11"/>
          </p:nvPr>
        </p:nvSpPr>
        <p:spPr/>
        <p:txBody>
          <a:bodyPr/>
          <a:lstStyle/>
          <a:p>
            <a:r>
              <a:rPr lang="en-US" smtClean="0"/>
              <a:t>UNCLASSIFIED</a:t>
            </a:r>
            <a:endParaRPr lang="en-US"/>
          </a:p>
        </p:txBody>
      </p:sp>
      <p:sp>
        <p:nvSpPr>
          <p:cNvPr id="7" name="Slide Number Placeholder 6"/>
          <p:cNvSpPr>
            <a:spLocks noGrp="1"/>
          </p:cNvSpPr>
          <p:nvPr>
            <p:ph type="sldNum" sz="quarter" idx="12"/>
          </p:nvPr>
        </p:nvSpPr>
        <p:spPr/>
        <p:txBody>
          <a:bodyPr/>
          <a:lstStyle/>
          <a:p>
            <a:fld id="{A53343CF-CDF6-45AD-9C2B-4A030110322C}" type="slidenum">
              <a:rPr lang="en-US" smtClean="0"/>
              <a:t>‹#›</a:t>
            </a:fld>
            <a:endParaRPr lang="en-US"/>
          </a:p>
        </p:txBody>
      </p:sp>
    </p:spTree>
    <p:extLst>
      <p:ext uri="{BB962C8B-B14F-4D97-AF65-F5344CB8AC3E}">
        <p14:creationId xmlns:p14="http://schemas.microsoft.com/office/powerpoint/2010/main" val="2571673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7CB24-91A8-48DC-BD89-8B17E367ADEF}" type="datetime1">
              <a:rPr lang="en-US" smtClean="0"/>
              <a:t>1/2/2019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UNCLASSIFIED</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3343CF-CDF6-45AD-9C2B-4A030110322C}" type="slidenum">
              <a:rPr lang="en-US" smtClean="0"/>
              <a:t>‹#›</a:t>
            </a:fld>
            <a:endParaRPr lang="en-US"/>
          </a:p>
        </p:txBody>
      </p:sp>
    </p:spTree>
    <p:extLst>
      <p:ext uri="{BB962C8B-B14F-4D97-AF65-F5344CB8AC3E}">
        <p14:creationId xmlns:p14="http://schemas.microsoft.com/office/powerpoint/2010/main" val="1622849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udemy.com/servicenow-201-development/learn/v4/t/lecture/7333996?start=947"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servicenowguru.com/system-ui/ui-scripts-system-ui/modifying-label-form-fields-client-scripts/"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udemy.com/servicenow-201-development/learn/v4/t/lecture/7333996?start=947"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udemy.com/servicenow-201-development/learn/v4/t/lecture/7390440?start=0"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5888"/>
            <a:ext cx="9144000" cy="2387600"/>
          </a:xfrm>
        </p:spPr>
        <p:txBody>
          <a:bodyPr/>
          <a:lstStyle/>
          <a:p>
            <a:r>
              <a:rPr lang="en-US" dirty="0" smtClean="0"/>
              <a:t>Service Now Code Walk-thru</a:t>
            </a:r>
            <a:endParaRPr lang="en-US" dirty="0"/>
          </a:p>
        </p:txBody>
      </p:sp>
      <p:sp>
        <p:nvSpPr>
          <p:cNvPr id="3" name="Subtitle 2"/>
          <p:cNvSpPr>
            <a:spLocks noGrp="1"/>
          </p:cNvSpPr>
          <p:nvPr>
            <p:ph type="subTitle" idx="1"/>
          </p:nvPr>
        </p:nvSpPr>
        <p:spPr>
          <a:xfrm>
            <a:off x="1524000" y="2594214"/>
            <a:ext cx="9144000" cy="1655762"/>
          </a:xfrm>
        </p:spPr>
        <p:txBody>
          <a:bodyPr>
            <a:normAutofit fontScale="92500"/>
          </a:bodyPr>
          <a:lstStyle/>
          <a:p>
            <a:endParaRPr lang="en-US" dirty="0" smtClean="0"/>
          </a:p>
          <a:p>
            <a:r>
              <a:rPr lang="en-US" dirty="0" smtClean="0"/>
              <a:t>Udemy 201 ServiceNow Developers Project (“Fetch”)</a:t>
            </a:r>
          </a:p>
          <a:p>
            <a:r>
              <a:rPr lang="en-US" i="1" dirty="0" smtClean="0"/>
              <a:t>Trying to research/explain how &amp; when the Instructor knows what function calls and what parameters are available without any assistance from the IDE.</a:t>
            </a:r>
            <a:endParaRPr lang="en-US" i="1" dirty="0"/>
          </a:p>
        </p:txBody>
      </p:sp>
      <p:sp>
        <p:nvSpPr>
          <p:cNvPr id="4" name="Footer Placeholder 3"/>
          <p:cNvSpPr>
            <a:spLocks noGrp="1"/>
          </p:cNvSpPr>
          <p:nvPr>
            <p:ph type="ftr" sz="quarter" idx="11"/>
          </p:nvPr>
        </p:nvSpPr>
        <p:spPr/>
        <p:txBody>
          <a:bodyPr/>
          <a:lstStyle/>
          <a:p>
            <a:r>
              <a:rPr lang="en-US" smtClean="0"/>
              <a:t>UNCLASSIFIED</a:t>
            </a:r>
            <a:endParaRPr lang="en-US"/>
          </a:p>
        </p:txBody>
      </p:sp>
      <p:sp>
        <p:nvSpPr>
          <p:cNvPr id="5" name="Slide Number Placeholder 4"/>
          <p:cNvSpPr>
            <a:spLocks noGrp="1"/>
          </p:cNvSpPr>
          <p:nvPr>
            <p:ph type="sldNum" sz="quarter" idx="12"/>
          </p:nvPr>
        </p:nvSpPr>
        <p:spPr/>
        <p:txBody>
          <a:bodyPr/>
          <a:lstStyle/>
          <a:p>
            <a:fld id="{A53343CF-CDF6-45AD-9C2B-4A030110322C}" type="slidenum">
              <a:rPr lang="en-US" smtClean="0"/>
              <a:t>1</a:t>
            </a:fld>
            <a:endParaRPr lang="en-US"/>
          </a:p>
        </p:txBody>
      </p:sp>
      <p:sp>
        <p:nvSpPr>
          <p:cNvPr id="6" name="TextBox 5"/>
          <p:cNvSpPr txBox="1"/>
          <p:nvPr/>
        </p:nvSpPr>
        <p:spPr>
          <a:xfrm>
            <a:off x="1969846" y="4564499"/>
            <a:ext cx="8252307" cy="73866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endParaRPr lang="en-US" sz="1400" dirty="0" smtClean="0">
              <a:hlinkClick r:id="rId2"/>
            </a:endParaRPr>
          </a:p>
          <a:p>
            <a:r>
              <a:rPr lang="en-US" sz="1400" dirty="0" smtClean="0">
                <a:hlinkClick r:id="rId2"/>
              </a:rPr>
              <a:t>https://www.udemy.com/servicenow-201-development/learn/v4/t/lecture/7333996?start=947</a:t>
            </a:r>
            <a:endParaRPr lang="en-US" sz="1400" dirty="0" smtClean="0"/>
          </a:p>
          <a:p>
            <a:endParaRPr lang="en-US" sz="1400" dirty="0"/>
          </a:p>
        </p:txBody>
      </p:sp>
    </p:spTree>
    <p:extLst>
      <p:ext uri="{BB962C8B-B14F-4D97-AF65-F5344CB8AC3E}">
        <p14:creationId xmlns:p14="http://schemas.microsoft.com/office/powerpoint/2010/main" val="3834664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UNCLASSIFIED</a:t>
            </a:r>
            <a:endParaRPr lang="en-US"/>
          </a:p>
        </p:txBody>
      </p:sp>
      <p:sp>
        <p:nvSpPr>
          <p:cNvPr id="5" name="Slide Number Placeholder 4"/>
          <p:cNvSpPr>
            <a:spLocks noGrp="1"/>
          </p:cNvSpPr>
          <p:nvPr>
            <p:ph type="sldNum" sz="quarter" idx="12"/>
          </p:nvPr>
        </p:nvSpPr>
        <p:spPr/>
        <p:txBody>
          <a:bodyPr/>
          <a:lstStyle/>
          <a:p>
            <a:fld id="{A53343CF-CDF6-45AD-9C2B-4A030110322C}" type="slidenum">
              <a:rPr lang="en-US" smtClean="0"/>
              <a:t>10</a:t>
            </a:fld>
            <a:endParaRPr lang="en-US"/>
          </a:p>
        </p:txBody>
      </p:sp>
      <p:pic>
        <p:nvPicPr>
          <p:cNvPr id="3" name="Picture 2"/>
          <p:cNvPicPr>
            <a:picLocks noChangeAspect="1"/>
          </p:cNvPicPr>
          <p:nvPr/>
        </p:nvPicPr>
        <p:blipFill rotWithShape="1">
          <a:blip r:embed="rId2"/>
          <a:srcRect l="53645" t="16213" r="6405" b="7717"/>
          <a:stretch/>
        </p:blipFill>
        <p:spPr>
          <a:xfrm>
            <a:off x="456532" y="316109"/>
            <a:ext cx="11278935" cy="6040241"/>
          </a:xfrm>
          <a:prstGeom prst="rect">
            <a:avLst/>
          </a:prstGeom>
        </p:spPr>
      </p:pic>
      <p:sp>
        <p:nvSpPr>
          <p:cNvPr id="6" name="Rectangle 5"/>
          <p:cNvSpPr/>
          <p:nvPr/>
        </p:nvSpPr>
        <p:spPr>
          <a:xfrm>
            <a:off x="5041900" y="114300"/>
            <a:ext cx="415290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Server Side (Script-Include) .. With</a:t>
            </a:r>
          </a:p>
          <a:p>
            <a:pPr algn="ctr"/>
            <a:r>
              <a:rPr lang="en-US" dirty="0" smtClean="0"/>
              <a:t>Notes added as Comments to provide</a:t>
            </a:r>
          </a:p>
          <a:p>
            <a:pPr algn="ctr"/>
            <a:r>
              <a:rPr lang="en-US" dirty="0" smtClean="0"/>
              <a:t>Additional clarity about the APIs  etc…</a:t>
            </a:r>
            <a:endParaRPr lang="en-US" dirty="0"/>
          </a:p>
        </p:txBody>
      </p:sp>
    </p:spTree>
    <p:extLst>
      <p:ext uri="{BB962C8B-B14F-4D97-AF65-F5344CB8AC3E}">
        <p14:creationId xmlns:p14="http://schemas.microsoft.com/office/powerpoint/2010/main" val="167236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UNCLASSIFIED</a:t>
            </a:r>
            <a:endParaRPr lang="en-US"/>
          </a:p>
        </p:txBody>
      </p:sp>
      <p:sp>
        <p:nvSpPr>
          <p:cNvPr id="5" name="Slide Number Placeholder 4"/>
          <p:cNvSpPr>
            <a:spLocks noGrp="1"/>
          </p:cNvSpPr>
          <p:nvPr>
            <p:ph type="sldNum" sz="quarter" idx="12"/>
          </p:nvPr>
        </p:nvSpPr>
        <p:spPr/>
        <p:txBody>
          <a:bodyPr/>
          <a:lstStyle/>
          <a:p>
            <a:fld id="{A53343CF-CDF6-45AD-9C2B-4A030110322C}" type="slidenum">
              <a:rPr lang="en-US" smtClean="0"/>
              <a:t>11</a:t>
            </a:fld>
            <a:endParaRPr lang="en-US"/>
          </a:p>
        </p:txBody>
      </p:sp>
      <p:pic>
        <p:nvPicPr>
          <p:cNvPr id="2" name="Picture 1"/>
          <p:cNvPicPr>
            <a:picLocks noChangeAspect="1"/>
          </p:cNvPicPr>
          <p:nvPr/>
        </p:nvPicPr>
        <p:blipFill rotWithShape="1">
          <a:blip r:embed="rId2"/>
          <a:srcRect l="59059" t="24408" r="6183" b="11935"/>
          <a:stretch/>
        </p:blipFill>
        <p:spPr>
          <a:xfrm>
            <a:off x="659384" y="755752"/>
            <a:ext cx="10873232" cy="5600598"/>
          </a:xfrm>
          <a:prstGeom prst="rect">
            <a:avLst/>
          </a:prstGeom>
        </p:spPr>
      </p:pic>
      <p:sp>
        <p:nvSpPr>
          <p:cNvPr id="3" name="Rectangle 2"/>
          <p:cNvSpPr/>
          <p:nvPr/>
        </p:nvSpPr>
        <p:spPr>
          <a:xfrm>
            <a:off x="4644736" y="187036"/>
            <a:ext cx="2961409" cy="477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Script-Include  continued..</a:t>
            </a:r>
            <a:endParaRPr lang="en-US" dirty="0"/>
          </a:p>
        </p:txBody>
      </p:sp>
    </p:spTree>
    <p:extLst>
      <p:ext uri="{BB962C8B-B14F-4D97-AF65-F5344CB8AC3E}">
        <p14:creationId xmlns:p14="http://schemas.microsoft.com/office/powerpoint/2010/main" val="1733271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UNCLASSIFIED</a:t>
            </a:r>
            <a:endParaRPr lang="en-US"/>
          </a:p>
        </p:txBody>
      </p:sp>
      <p:sp>
        <p:nvSpPr>
          <p:cNvPr id="5" name="Slide Number Placeholder 4"/>
          <p:cNvSpPr>
            <a:spLocks noGrp="1"/>
          </p:cNvSpPr>
          <p:nvPr>
            <p:ph type="sldNum" sz="quarter" idx="12"/>
          </p:nvPr>
        </p:nvSpPr>
        <p:spPr/>
        <p:txBody>
          <a:bodyPr/>
          <a:lstStyle/>
          <a:p>
            <a:fld id="{A53343CF-CDF6-45AD-9C2B-4A030110322C}" type="slidenum">
              <a:rPr lang="en-US" smtClean="0"/>
              <a:t>12</a:t>
            </a:fld>
            <a:endParaRPr lang="en-US"/>
          </a:p>
        </p:txBody>
      </p:sp>
      <p:pic>
        <p:nvPicPr>
          <p:cNvPr id="2" name="Picture 1"/>
          <p:cNvPicPr>
            <a:picLocks noChangeAspect="1"/>
          </p:cNvPicPr>
          <p:nvPr/>
        </p:nvPicPr>
        <p:blipFill rotWithShape="1">
          <a:blip r:embed="rId2"/>
          <a:srcRect l="59059" t="24695" r="6183" b="12222"/>
          <a:stretch/>
        </p:blipFill>
        <p:spPr>
          <a:xfrm>
            <a:off x="442451" y="584747"/>
            <a:ext cx="11307097" cy="5771603"/>
          </a:xfrm>
          <a:prstGeom prst="rect">
            <a:avLst/>
          </a:prstGeom>
        </p:spPr>
      </p:pic>
      <p:sp>
        <p:nvSpPr>
          <p:cNvPr id="3" name="Rectangle 2"/>
          <p:cNvSpPr/>
          <p:nvPr/>
        </p:nvSpPr>
        <p:spPr>
          <a:xfrm>
            <a:off x="4249882" y="219622"/>
            <a:ext cx="3262745" cy="632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Script Include continued…..</a:t>
            </a:r>
            <a:endParaRPr lang="en-US" dirty="0"/>
          </a:p>
        </p:txBody>
      </p:sp>
    </p:spTree>
    <p:extLst>
      <p:ext uri="{BB962C8B-B14F-4D97-AF65-F5344CB8AC3E}">
        <p14:creationId xmlns:p14="http://schemas.microsoft.com/office/powerpoint/2010/main" val="769666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UNCLASSIFIED</a:t>
            </a:r>
            <a:endParaRPr lang="en-US"/>
          </a:p>
        </p:txBody>
      </p:sp>
      <p:sp>
        <p:nvSpPr>
          <p:cNvPr id="5" name="Slide Number Placeholder 4"/>
          <p:cNvSpPr>
            <a:spLocks noGrp="1"/>
          </p:cNvSpPr>
          <p:nvPr>
            <p:ph type="sldNum" sz="quarter" idx="12"/>
          </p:nvPr>
        </p:nvSpPr>
        <p:spPr/>
        <p:txBody>
          <a:bodyPr/>
          <a:lstStyle/>
          <a:p>
            <a:fld id="{A53343CF-CDF6-45AD-9C2B-4A030110322C}" type="slidenum">
              <a:rPr lang="en-US" smtClean="0"/>
              <a:t>13</a:t>
            </a:fld>
            <a:endParaRPr lang="en-US"/>
          </a:p>
        </p:txBody>
      </p:sp>
      <p:pic>
        <p:nvPicPr>
          <p:cNvPr id="2" name="Picture 1"/>
          <p:cNvPicPr>
            <a:picLocks noChangeAspect="1"/>
          </p:cNvPicPr>
          <p:nvPr/>
        </p:nvPicPr>
        <p:blipFill rotWithShape="1">
          <a:blip r:embed="rId2"/>
          <a:srcRect l="58646" t="25555" r="6250" b="7407"/>
          <a:stretch/>
        </p:blipFill>
        <p:spPr>
          <a:xfrm>
            <a:off x="619029" y="473075"/>
            <a:ext cx="10953942" cy="5883275"/>
          </a:xfrm>
          <a:prstGeom prst="rect">
            <a:avLst/>
          </a:prstGeom>
        </p:spPr>
      </p:pic>
      <p:sp>
        <p:nvSpPr>
          <p:cNvPr id="3" name="Rectangle 2"/>
          <p:cNvSpPr/>
          <p:nvPr/>
        </p:nvSpPr>
        <p:spPr>
          <a:xfrm>
            <a:off x="4629150" y="227012"/>
            <a:ext cx="2933700" cy="492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Script Include Final slide</a:t>
            </a:r>
            <a:endParaRPr lang="en-US" dirty="0"/>
          </a:p>
        </p:txBody>
      </p:sp>
    </p:spTree>
    <p:extLst>
      <p:ext uri="{BB962C8B-B14F-4D97-AF65-F5344CB8AC3E}">
        <p14:creationId xmlns:p14="http://schemas.microsoft.com/office/powerpoint/2010/main" val="1765882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UNCLASSIFIED</a:t>
            </a:r>
            <a:endParaRPr lang="en-US"/>
          </a:p>
        </p:txBody>
      </p:sp>
      <p:sp>
        <p:nvSpPr>
          <p:cNvPr id="5" name="Slide Number Placeholder 4"/>
          <p:cNvSpPr>
            <a:spLocks noGrp="1"/>
          </p:cNvSpPr>
          <p:nvPr>
            <p:ph type="sldNum" sz="quarter" idx="12"/>
          </p:nvPr>
        </p:nvSpPr>
        <p:spPr/>
        <p:txBody>
          <a:bodyPr/>
          <a:lstStyle/>
          <a:p>
            <a:fld id="{A53343CF-CDF6-45AD-9C2B-4A030110322C}" type="slidenum">
              <a:rPr lang="en-US" smtClean="0"/>
              <a:t>14</a:t>
            </a:fld>
            <a:endParaRPr lang="en-US"/>
          </a:p>
        </p:txBody>
      </p:sp>
    </p:spTree>
    <p:extLst>
      <p:ext uri="{BB962C8B-B14F-4D97-AF65-F5344CB8AC3E}">
        <p14:creationId xmlns:p14="http://schemas.microsoft.com/office/powerpoint/2010/main" val="642220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UNCLASSIFIED</a:t>
            </a:r>
            <a:endParaRPr lang="en-US"/>
          </a:p>
        </p:txBody>
      </p:sp>
      <p:sp>
        <p:nvSpPr>
          <p:cNvPr id="5" name="Slide Number Placeholder 4"/>
          <p:cNvSpPr>
            <a:spLocks noGrp="1"/>
          </p:cNvSpPr>
          <p:nvPr>
            <p:ph type="sldNum" sz="quarter" idx="12"/>
          </p:nvPr>
        </p:nvSpPr>
        <p:spPr/>
        <p:txBody>
          <a:bodyPr/>
          <a:lstStyle/>
          <a:p>
            <a:fld id="{A53343CF-CDF6-45AD-9C2B-4A030110322C}" type="slidenum">
              <a:rPr lang="en-US" smtClean="0"/>
              <a:t>2</a:t>
            </a:fld>
            <a:endParaRPr lang="en-US"/>
          </a:p>
        </p:txBody>
      </p:sp>
      <p:pic>
        <p:nvPicPr>
          <p:cNvPr id="2" name="Picture 1"/>
          <p:cNvPicPr>
            <a:picLocks noChangeAspect="1"/>
          </p:cNvPicPr>
          <p:nvPr/>
        </p:nvPicPr>
        <p:blipFill rotWithShape="1">
          <a:blip r:embed="rId2"/>
          <a:srcRect l="59704" t="34158" r="18844" b="35735"/>
          <a:stretch/>
        </p:blipFill>
        <p:spPr>
          <a:xfrm>
            <a:off x="485057" y="1390034"/>
            <a:ext cx="11283497" cy="4454014"/>
          </a:xfrm>
          <a:prstGeom prst="rect">
            <a:avLst/>
          </a:prstGeom>
        </p:spPr>
      </p:pic>
      <p:sp>
        <p:nvSpPr>
          <p:cNvPr id="3" name="TextBox 2"/>
          <p:cNvSpPr txBox="1"/>
          <p:nvPr/>
        </p:nvSpPr>
        <p:spPr>
          <a:xfrm>
            <a:off x="279400" y="148998"/>
            <a:ext cx="9702800" cy="1969770"/>
          </a:xfrm>
          <a:prstGeom prst="rect">
            <a:avLst/>
          </a:prstGeom>
          <a:noFill/>
        </p:spPr>
        <p:txBody>
          <a:bodyPr wrap="square" rtlCol="0">
            <a:spAutoFit/>
          </a:bodyPr>
          <a:lstStyle/>
          <a:p>
            <a:r>
              <a:rPr lang="en-US" b="1" i="1" dirty="0" smtClean="0"/>
              <a:t>NOTE:  Regardless of where the Tutorial Notes are coming from, there seems to be some consensus about insuring Client Side Scripts are set to “Mobile” platform.</a:t>
            </a:r>
          </a:p>
          <a:p>
            <a:r>
              <a:rPr lang="en-US" b="1" i="1" dirty="0" smtClean="0"/>
              <a:t>Apparently this is always the most recent / least-deprecated version of APIs available.</a:t>
            </a:r>
          </a:p>
          <a:p>
            <a:r>
              <a:rPr lang="en-US" b="1" i="1" dirty="0" smtClean="0"/>
              <a:t>Both the Udemy class and this SNGuru site seem to agree:</a:t>
            </a:r>
          </a:p>
          <a:p>
            <a:r>
              <a:rPr lang="en-US" sz="1600" b="1" i="1" dirty="0" smtClean="0">
                <a:hlinkClick r:id="rId3"/>
              </a:rPr>
              <a:t>https://www.servicenowguru.com/system-ui/ui-scripts-system-ui/modifying-label-form-fields-client-scripts/#</a:t>
            </a:r>
            <a:endParaRPr lang="en-US" sz="1600" b="1" i="1" dirty="0" smtClean="0"/>
          </a:p>
          <a:p>
            <a:endParaRPr lang="en-US" sz="1600" b="1" i="1" dirty="0" smtClean="0"/>
          </a:p>
          <a:p>
            <a:endParaRPr lang="en-US" b="1" i="1" dirty="0"/>
          </a:p>
        </p:txBody>
      </p:sp>
    </p:spTree>
    <p:extLst>
      <p:ext uri="{BB962C8B-B14F-4D97-AF65-F5344CB8AC3E}">
        <p14:creationId xmlns:p14="http://schemas.microsoft.com/office/powerpoint/2010/main" val="3289118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UNCLASSIFIED</a:t>
            </a:r>
            <a:endParaRPr lang="en-US"/>
          </a:p>
        </p:txBody>
      </p:sp>
      <p:sp>
        <p:nvSpPr>
          <p:cNvPr id="5" name="Slide Number Placeholder 4"/>
          <p:cNvSpPr>
            <a:spLocks noGrp="1"/>
          </p:cNvSpPr>
          <p:nvPr>
            <p:ph type="sldNum" sz="quarter" idx="12"/>
          </p:nvPr>
        </p:nvSpPr>
        <p:spPr/>
        <p:txBody>
          <a:bodyPr/>
          <a:lstStyle/>
          <a:p>
            <a:fld id="{A53343CF-CDF6-45AD-9C2B-4A030110322C}" type="slidenum">
              <a:rPr lang="en-US" smtClean="0"/>
              <a:t>3</a:t>
            </a:fld>
            <a:endParaRPr lang="en-US"/>
          </a:p>
        </p:txBody>
      </p:sp>
      <p:pic>
        <p:nvPicPr>
          <p:cNvPr id="6" name="Picture 5"/>
          <p:cNvPicPr>
            <a:picLocks noChangeAspect="1"/>
          </p:cNvPicPr>
          <p:nvPr/>
        </p:nvPicPr>
        <p:blipFill rotWithShape="1">
          <a:blip r:embed="rId2"/>
          <a:srcRect t="8351" r="50054"/>
          <a:stretch/>
        </p:blipFill>
        <p:spPr>
          <a:xfrm>
            <a:off x="398206" y="206478"/>
            <a:ext cx="11395587" cy="5881024"/>
          </a:xfrm>
          <a:prstGeom prst="rect">
            <a:avLst/>
          </a:prstGeom>
        </p:spPr>
      </p:pic>
      <p:sp>
        <p:nvSpPr>
          <p:cNvPr id="7" name="TextBox 6"/>
          <p:cNvSpPr txBox="1"/>
          <p:nvPr/>
        </p:nvSpPr>
        <p:spPr>
          <a:xfrm>
            <a:off x="4238171" y="667657"/>
            <a:ext cx="7555622" cy="1200329"/>
          </a:xfrm>
          <a:prstGeom prst="rect">
            <a:avLst/>
          </a:prstGeom>
          <a:noFill/>
        </p:spPr>
        <p:txBody>
          <a:bodyPr wrap="square" rtlCol="0">
            <a:spAutoFit/>
          </a:bodyPr>
          <a:lstStyle/>
          <a:p>
            <a:r>
              <a:rPr lang="en-US" dirty="0" smtClean="0"/>
              <a:t>This is the Udemy online Class that contains the Custom App Tutorial “Fetch”</a:t>
            </a:r>
          </a:p>
          <a:p>
            <a:r>
              <a:rPr lang="en-US" dirty="0" smtClean="0"/>
              <a:t>In this section, the Instructor is moving a brisk pace and does NOT have any explanation nor provide any insight for how he knows which parameters and which functions are available from among the many different editors/ide fields</a:t>
            </a:r>
            <a:endParaRPr lang="en-US" dirty="0"/>
          </a:p>
        </p:txBody>
      </p:sp>
      <p:sp>
        <p:nvSpPr>
          <p:cNvPr id="8" name="TextBox 7"/>
          <p:cNvSpPr txBox="1"/>
          <p:nvPr/>
        </p:nvSpPr>
        <p:spPr>
          <a:xfrm>
            <a:off x="3541486" y="3294743"/>
            <a:ext cx="2699657" cy="2585323"/>
          </a:xfrm>
          <a:prstGeom prst="rect">
            <a:avLst/>
          </a:prstGeom>
          <a:noFill/>
        </p:spPr>
        <p:txBody>
          <a:bodyPr wrap="square" rtlCol="0">
            <a:spAutoFit/>
          </a:bodyPr>
          <a:lstStyle/>
          <a:p>
            <a:r>
              <a:rPr lang="en-US" dirty="0" smtClean="0"/>
              <a:t>The Goal is to attempt to research and comment on how the Instructor knew which functions/fields are available </a:t>
            </a:r>
            <a:r>
              <a:rPr lang="en-US" dirty="0" err="1" smtClean="0"/>
              <a:t>etc</a:t>
            </a:r>
            <a:r>
              <a:rPr lang="en-US" dirty="0" smtClean="0"/>
              <a:t> etc….</a:t>
            </a:r>
          </a:p>
          <a:p>
            <a:endParaRPr lang="en-US" dirty="0"/>
          </a:p>
          <a:p>
            <a:endParaRPr lang="en-US" dirty="0" smtClean="0"/>
          </a:p>
          <a:p>
            <a:endParaRPr lang="en-US" dirty="0"/>
          </a:p>
          <a:p>
            <a:endParaRPr lang="en-US" dirty="0"/>
          </a:p>
        </p:txBody>
      </p:sp>
      <p:sp>
        <p:nvSpPr>
          <p:cNvPr id="9" name="TextBox 8"/>
          <p:cNvSpPr txBox="1"/>
          <p:nvPr/>
        </p:nvSpPr>
        <p:spPr>
          <a:xfrm>
            <a:off x="3541486" y="4891314"/>
            <a:ext cx="8252307" cy="73866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endParaRPr lang="en-US" sz="1400" dirty="0" smtClean="0">
              <a:hlinkClick r:id="rId3"/>
            </a:endParaRPr>
          </a:p>
          <a:p>
            <a:r>
              <a:rPr lang="en-US" sz="1400" dirty="0" smtClean="0">
                <a:hlinkClick r:id="rId3"/>
              </a:rPr>
              <a:t>https://www.udemy.com/servicenow-201-development/learn/v4/t/lecture/7333996?start=947</a:t>
            </a:r>
            <a:endParaRPr lang="en-US" sz="1400" dirty="0" smtClean="0"/>
          </a:p>
          <a:p>
            <a:endParaRPr lang="en-US" sz="1400" dirty="0"/>
          </a:p>
        </p:txBody>
      </p:sp>
    </p:spTree>
    <p:extLst>
      <p:ext uri="{BB962C8B-B14F-4D97-AF65-F5344CB8AC3E}">
        <p14:creationId xmlns:p14="http://schemas.microsoft.com/office/powerpoint/2010/main" val="1859138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UNCLASSIFIED</a:t>
            </a:r>
            <a:endParaRPr lang="en-US" dirty="0"/>
          </a:p>
        </p:txBody>
      </p:sp>
      <p:sp>
        <p:nvSpPr>
          <p:cNvPr id="5" name="Slide Number Placeholder 4"/>
          <p:cNvSpPr>
            <a:spLocks noGrp="1"/>
          </p:cNvSpPr>
          <p:nvPr>
            <p:ph type="sldNum" sz="quarter" idx="12"/>
          </p:nvPr>
        </p:nvSpPr>
        <p:spPr>
          <a:xfrm>
            <a:off x="8556171" y="6294640"/>
            <a:ext cx="2743200" cy="365125"/>
          </a:xfrm>
        </p:spPr>
        <p:txBody>
          <a:bodyPr/>
          <a:lstStyle/>
          <a:p>
            <a:fld id="{A53343CF-CDF6-45AD-9C2B-4A030110322C}" type="slidenum">
              <a:rPr lang="en-US" smtClean="0"/>
              <a:t>4</a:t>
            </a:fld>
            <a:endParaRPr lang="en-US" dirty="0"/>
          </a:p>
        </p:txBody>
      </p:sp>
      <p:pic>
        <p:nvPicPr>
          <p:cNvPr id="3" name="Picture 2"/>
          <p:cNvPicPr>
            <a:picLocks noChangeAspect="1"/>
          </p:cNvPicPr>
          <p:nvPr/>
        </p:nvPicPr>
        <p:blipFill rotWithShape="1">
          <a:blip r:embed="rId2"/>
          <a:srcRect l="61146" t="18148" r="14583" b="9630"/>
          <a:stretch/>
        </p:blipFill>
        <p:spPr>
          <a:xfrm>
            <a:off x="148771" y="126236"/>
            <a:ext cx="7315200" cy="6122163"/>
          </a:xfrm>
          <a:prstGeom prst="rect">
            <a:avLst/>
          </a:prstGeom>
        </p:spPr>
      </p:pic>
      <p:sp>
        <p:nvSpPr>
          <p:cNvPr id="6" name="TextBox 5"/>
          <p:cNvSpPr txBox="1"/>
          <p:nvPr/>
        </p:nvSpPr>
        <p:spPr>
          <a:xfrm>
            <a:off x="7649029" y="406400"/>
            <a:ext cx="4542971" cy="2031325"/>
          </a:xfrm>
          <a:prstGeom prst="rect">
            <a:avLst/>
          </a:prstGeom>
          <a:noFill/>
        </p:spPr>
        <p:txBody>
          <a:bodyPr wrap="square" rtlCol="0">
            <a:spAutoFit/>
          </a:bodyPr>
          <a:lstStyle/>
          <a:p>
            <a:r>
              <a:rPr lang="en-US" dirty="0" smtClean="0"/>
              <a:t>UI Page --  “Create Dog”</a:t>
            </a:r>
          </a:p>
          <a:p>
            <a:r>
              <a:rPr lang="en-US" dirty="0" smtClean="0"/>
              <a:t>Using Jquery to create button click handler</a:t>
            </a:r>
          </a:p>
          <a:p>
            <a:r>
              <a:rPr lang="en-US" i="1" dirty="0" smtClean="0"/>
              <a:t>Lookup the ID via  </a:t>
            </a:r>
            <a:r>
              <a:rPr lang="en-US" i="1" dirty="0" smtClean="0">
                <a:ln w="0"/>
                <a:solidFill>
                  <a:srgbClr val="FFC000"/>
                </a:solidFill>
                <a:effectLst>
                  <a:outerShdw blurRad="38100" dist="19050" dir="2700000" algn="tl" rotWithShape="0">
                    <a:schemeClr val="dk1">
                      <a:alpha val="40000"/>
                    </a:schemeClr>
                  </a:outerShdw>
                </a:effectLst>
              </a:rPr>
              <a:t>“#&lt;id of element&gt;”</a:t>
            </a:r>
          </a:p>
          <a:p>
            <a:r>
              <a:rPr lang="en-US" i="1" dirty="0" smtClean="0"/>
              <a:t>Jquery standard for id lookup is the ‘#’ char</a:t>
            </a:r>
            <a:endParaRPr lang="en-US" dirty="0" smtClean="0"/>
          </a:p>
          <a:p>
            <a:endParaRPr lang="en-US" i="1" dirty="0"/>
          </a:p>
          <a:p>
            <a:endParaRPr lang="en-US" i="1" dirty="0" smtClean="0"/>
          </a:p>
          <a:p>
            <a:endParaRPr lang="en-US" dirty="0"/>
          </a:p>
        </p:txBody>
      </p:sp>
      <p:sp>
        <p:nvSpPr>
          <p:cNvPr id="7" name="TextBox 6"/>
          <p:cNvSpPr txBox="1"/>
          <p:nvPr/>
        </p:nvSpPr>
        <p:spPr>
          <a:xfrm>
            <a:off x="7775228" y="2388643"/>
            <a:ext cx="4209143" cy="3139321"/>
          </a:xfrm>
          <a:prstGeom prst="rect">
            <a:avLst/>
          </a:prstGeom>
          <a:noFill/>
        </p:spPr>
        <p:txBody>
          <a:bodyPr wrap="square" rtlCol="0">
            <a:spAutoFit/>
          </a:bodyPr>
          <a:lstStyle/>
          <a:p>
            <a:r>
              <a:rPr lang="en-US" dirty="0" smtClean="0"/>
              <a:t>Jquery Button Click handler is also </a:t>
            </a:r>
          </a:p>
          <a:p>
            <a:r>
              <a:rPr lang="en-US" dirty="0" smtClean="0"/>
              <a:t>Using the  GlideAjax API…</a:t>
            </a:r>
          </a:p>
          <a:p>
            <a:r>
              <a:rPr lang="en-US" dirty="0" smtClean="0"/>
              <a:t>It’s loading up “Params” with semi-custom name / value pairs.    It’s “Semi” because each parm MUST START with </a:t>
            </a:r>
            <a:r>
              <a:rPr lang="en-US" b="1" i="1" dirty="0" smtClean="0">
                <a:solidFill>
                  <a:srgbClr val="FF0000"/>
                </a:solidFill>
              </a:rPr>
              <a:t>“sysparm_”</a:t>
            </a:r>
          </a:p>
          <a:p>
            <a:endParaRPr lang="en-US" dirty="0"/>
          </a:p>
          <a:p>
            <a:r>
              <a:rPr lang="en-US" dirty="0" smtClean="0"/>
              <a:t>ga.addParam( “</a:t>
            </a:r>
            <a:r>
              <a:rPr lang="en-US" b="1" dirty="0" smtClean="0">
                <a:solidFill>
                  <a:srgbClr val="FF0000"/>
                </a:solidFill>
              </a:rPr>
              <a:t>sysparm_</a:t>
            </a:r>
            <a:r>
              <a:rPr lang="en-US" dirty="0" smtClean="0"/>
              <a:t>Key”, “Value”)</a:t>
            </a:r>
          </a:p>
          <a:p>
            <a:endParaRPr lang="en-US" dirty="0"/>
          </a:p>
          <a:p>
            <a:r>
              <a:rPr lang="en-US" dirty="0" smtClean="0"/>
              <a:t>These are used in other IDE Editors</a:t>
            </a:r>
          </a:p>
          <a:p>
            <a:r>
              <a:rPr lang="en-US" dirty="0" smtClean="0"/>
              <a:t>Like Script-Include (etc.)</a:t>
            </a:r>
          </a:p>
          <a:p>
            <a:endParaRPr lang="en-US" dirty="0"/>
          </a:p>
        </p:txBody>
      </p:sp>
      <p:cxnSp>
        <p:nvCxnSpPr>
          <p:cNvPr id="9" name="Straight Arrow Connector 8"/>
          <p:cNvCxnSpPr/>
          <p:nvPr/>
        </p:nvCxnSpPr>
        <p:spPr>
          <a:xfrm flipH="1">
            <a:off x="4106487" y="3050771"/>
            <a:ext cx="3716713" cy="1330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214553" y="4239491"/>
            <a:ext cx="3608647" cy="249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240386" y="5232289"/>
            <a:ext cx="4555374" cy="98090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 are supposed to know about  </a:t>
            </a:r>
            <a:r>
              <a:rPr lang="en-US" sz="1400" b="1" i="1" dirty="0" smtClean="0">
                <a:solidFill>
                  <a:schemeClr val="tx1"/>
                </a:solidFill>
              </a:rPr>
              <a:t>response.responseXML.documentElement.getAttribute</a:t>
            </a:r>
          </a:p>
          <a:p>
            <a:pPr algn="ctr"/>
            <a:r>
              <a:rPr lang="en-US" sz="1400" b="1" i="1" dirty="0" smtClean="0"/>
              <a:t>It’s discussed in earlier Tutorial Section on APIs…</a:t>
            </a:r>
            <a:endParaRPr lang="en-US" sz="1400" b="1" i="1" dirty="0"/>
          </a:p>
        </p:txBody>
      </p:sp>
      <p:cxnSp>
        <p:nvCxnSpPr>
          <p:cNvPr id="14" name="Straight Arrow Connector 13"/>
          <p:cNvCxnSpPr/>
          <p:nvPr/>
        </p:nvCxnSpPr>
        <p:spPr>
          <a:xfrm flipH="1">
            <a:off x="5195456" y="5297977"/>
            <a:ext cx="2044930" cy="263238"/>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Right Arrow 1"/>
          <p:cNvSpPr/>
          <p:nvPr/>
        </p:nvSpPr>
        <p:spPr>
          <a:xfrm rot="3528285">
            <a:off x="2169043" y="3876481"/>
            <a:ext cx="361507" cy="38277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ight Arrow 12"/>
          <p:cNvSpPr/>
          <p:nvPr/>
        </p:nvSpPr>
        <p:spPr>
          <a:xfrm rot="8018784">
            <a:off x="2647094" y="3122277"/>
            <a:ext cx="361507" cy="38277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7642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UNCLASSIFIED</a:t>
            </a:r>
            <a:endParaRPr lang="en-US"/>
          </a:p>
        </p:txBody>
      </p:sp>
      <p:sp>
        <p:nvSpPr>
          <p:cNvPr id="5" name="Slide Number Placeholder 4"/>
          <p:cNvSpPr>
            <a:spLocks noGrp="1"/>
          </p:cNvSpPr>
          <p:nvPr>
            <p:ph type="sldNum" sz="quarter" idx="12"/>
          </p:nvPr>
        </p:nvSpPr>
        <p:spPr/>
        <p:txBody>
          <a:bodyPr/>
          <a:lstStyle/>
          <a:p>
            <a:fld id="{A53343CF-CDF6-45AD-9C2B-4A030110322C}" type="slidenum">
              <a:rPr lang="en-US" smtClean="0"/>
              <a:t>5</a:t>
            </a:fld>
            <a:endParaRPr lang="en-US"/>
          </a:p>
        </p:txBody>
      </p:sp>
      <p:pic>
        <p:nvPicPr>
          <p:cNvPr id="2" name="Picture 1"/>
          <p:cNvPicPr>
            <a:picLocks noChangeAspect="1"/>
          </p:cNvPicPr>
          <p:nvPr/>
        </p:nvPicPr>
        <p:blipFill rotWithShape="1">
          <a:blip r:embed="rId2"/>
          <a:srcRect l="57607" t="14660" r="19973" b="15090"/>
          <a:stretch/>
        </p:blipFill>
        <p:spPr>
          <a:xfrm>
            <a:off x="4579568" y="175578"/>
            <a:ext cx="7147663" cy="6299200"/>
          </a:xfrm>
          <a:prstGeom prst="rect">
            <a:avLst/>
          </a:prstGeom>
        </p:spPr>
      </p:pic>
      <p:sp>
        <p:nvSpPr>
          <p:cNvPr id="3" name="TextBox 2"/>
          <p:cNvSpPr txBox="1"/>
          <p:nvPr/>
        </p:nvSpPr>
        <p:spPr>
          <a:xfrm>
            <a:off x="6956208" y="3738010"/>
            <a:ext cx="4381500" cy="923330"/>
          </a:xfrm>
          <a:prstGeom prst="rect">
            <a:avLst/>
          </a:prstGeom>
          <a:solidFill>
            <a:schemeClr val="accent6">
              <a:lumMod val="60000"/>
              <a:lumOff val="40000"/>
            </a:schemeClr>
          </a:solidFill>
        </p:spPr>
        <p:txBody>
          <a:bodyPr wrap="square" rtlCol="0">
            <a:spAutoFit/>
          </a:bodyPr>
          <a:lstStyle/>
          <a:p>
            <a:r>
              <a:rPr lang="en-US" dirty="0" smtClean="0"/>
              <a:t>So, here we are pulling out Parameters..</a:t>
            </a:r>
          </a:p>
          <a:p>
            <a:r>
              <a:rPr lang="en-US" dirty="0" smtClean="0"/>
              <a:t>With the custom names… that were assigned in the UI Page’s  Client Script Section.</a:t>
            </a:r>
            <a:endParaRPr lang="en-US" dirty="0"/>
          </a:p>
        </p:txBody>
      </p:sp>
      <p:pic>
        <p:nvPicPr>
          <p:cNvPr id="6" name="Picture 5"/>
          <p:cNvPicPr>
            <a:picLocks noChangeAspect="1"/>
          </p:cNvPicPr>
          <p:nvPr/>
        </p:nvPicPr>
        <p:blipFill rotWithShape="1">
          <a:blip r:embed="rId3"/>
          <a:srcRect l="65298" t="24974" r="16561" b="9629"/>
          <a:stretch/>
        </p:blipFill>
        <p:spPr>
          <a:xfrm>
            <a:off x="139091" y="931229"/>
            <a:ext cx="5467350" cy="5543549"/>
          </a:xfrm>
          <a:prstGeom prst="rect">
            <a:avLst/>
          </a:prstGeom>
        </p:spPr>
      </p:pic>
      <p:sp>
        <p:nvSpPr>
          <p:cNvPr id="7" name="Down Arrow 6"/>
          <p:cNvSpPr/>
          <p:nvPr/>
        </p:nvSpPr>
        <p:spPr>
          <a:xfrm rot="9076030">
            <a:off x="2116452" y="5148487"/>
            <a:ext cx="366108" cy="418453"/>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3528445">
            <a:off x="10047175" y="3428010"/>
            <a:ext cx="356583" cy="3317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8431085">
            <a:off x="3459845" y="2363094"/>
            <a:ext cx="301628" cy="3503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8431085">
            <a:off x="2359574" y="2329730"/>
            <a:ext cx="424395" cy="33458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8431085">
            <a:off x="3247856" y="4784002"/>
            <a:ext cx="424395" cy="33458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8431085">
            <a:off x="4217313" y="4743179"/>
            <a:ext cx="301628" cy="3503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2781188">
            <a:off x="1237288" y="4250944"/>
            <a:ext cx="424395" cy="33458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039242">
            <a:off x="4786174" y="51326"/>
            <a:ext cx="424395" cy="33458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7334418">
            <a:off x="2298323" y="4250654"/>
            <a:ext cx="424395" cy="33458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10800000">
            <a:off x="7147490" y="1310035"/>
            <a:ext cx="424395" cy="33458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444419" y="41500"/>
            <a:ext cx="5547556" cy="646331"/>
          </a:xfrm>
          <a:prstGeom prst="rect">
            <a:avLst/>
          </a:prstGeom>
          <a:noFill/>
        </p:spPr>
        <p:txBody>
          <a:bodyPr wrap="square" rtlCol="0">
            <a:spAutoFit/>
          </a:bodyPr>
          <a:lstStyle/>
          <a:p>
            <a:r>
              <a:rPr lang="en-US" dirty="0" smtClean="0"/>
              <a:t>SCRIPT-INCLUDE  are </a:t>
            </a:r>
            <a:r>
              <a:rPr lang="en-US" b="1" i="1" dirty="0" smtClean="0"/>
              <a:t>Server-Side Only </a:t>
            </a:r>
            <a:r>
              <a:rPr lang="en-US" dirty="0" smtClean="0"/>
              <a:t>JavaScripts</a:t>
            </a:r>
          </a:p>
          <a:p>
            <a:r>
              <a:rPr lang="en-US" dirty="0" smtClean="0"/>
              <a:t>But they CAN be called by Client-Side (requires AJAX)</a:t>
            </a:r>
            <a:endParaRPr lang="en-US" dirty="0"/>
          </a:p>
        </p:txBody>
      </p:sp>
      <p:sp>
        <p:nvSpPr>
          <p:cNvPr id="22" name="Oval 21"/>
          <p:cNvSpPr/>
          <p:nvPr/>
        </p:nvSpPr>
        <p:spPr>
          <a:xfrm>
            <a:off x="590550" y="175578"/>
            <a:ext cx="2714625" cy="563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UI-PAGE….</a:t>
            </a:r>
            <a:endParaRPr lang="en-US" dirty="0"/>
          </a:p>
        </p:txBody>
      </p:sp>
      <p:sp>
        <p:nvSpPr>
          <p:cNvPr id="23" name="Oval 22"/>
          <p:cNvSpPr/>
          <p:nvPr/>
        </p:nvSpPr>
        <p:spPr>
          <a:xfrm>
            <a:off x="8313622" y="717390"/>
            <a:ext cx="2714625" cy="563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SCRIPT-INCLUDE…</a:t>
            </a:r>
            <a:endParaRPr lang="en-US" dirty="0"/>
          </a:p>
        </p:txBody>
      </p:sp>
      <p:cxnSp>
        <p:nvCxnSpPr>
          <p:cNvPr id="25" name="Straight Connector 24"/>
          <p:cNvCxnSpPr/>
          <p:nvPr/>
        </p:nvCxnSpPr>
        <p:spPr>
          <a:xfrm>
            <a:off x="3730204" y="175578"/>
            <a:ext cx="2261021" cy="60241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816597" y="175578"/>
            <a:ext cx="2238686" cy="60241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579568" y="3057525"/>
            <a:ext cx="8115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4579568" y="3407857"/>
            <a:ext cx="825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334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UNCLASSIFIED</a:t>
            </a:r>
            <a:endParaRPr lang="en-US"/>
          </a:p>
        </p:txBody>
      </p:sp>
      <p:sp>
        <p:nvSpPr>
          <p:cNvPr id="5" name="Slide Number Placeholder 4"/>
          <p:cNvSpPr>
            <a:spLocks noGrp="1"/>
          </p:cNvSpPr>
          <p:nvPr>
            <p:ph type="sldNum" sz="quarter" idx="12"/>
          </p:nvPr>
        </p:nvSpPr>
        <p:spPr/>
        <p:txBody>
          <a:bodyPr/>
          <a:lstStyle/>
          <a:p>
            <a:fld id="{A53343CF-CDF6-45AD-9C2B-4A030110322C}" type="slidenum">
              <a:rPr lang="en-US" smtClean="0"/>
              <a:t>6</a:t>
            </a:fld>
            <a:endParaRPr lang="en-US"/>
          </a:p>
        </p:txBody>
      </p:sp>
      <p:pic>
        <p:nvPicPr>
          <p:cNvPr id="6" name="Picture 5"/>
          <p:cNvPicPr>
            <a:picLocks noChangeAspect="1"/>
          </p:cNvPicPr>
          <p:nvPr/>
        </p:nvPicPr>
        <p:blipFill rotWithShape="1">
          <a:blip r:embed="rId2"/>
          <a:srcRect l="65298" t="55564" r="16561" b="9629"/>
          <a:stretch/>
        </p:blipFill>
        <p:spPr>
          <a:xfrm>
            <a:off x="81941" y="485775"/>
            <a:ext cx="5467350" cy="2950528"/>
          </a:xfrm>
          <a:prstGeom prst="rect">
            <a:avLst/>
          </a:prstGeom>
          <a:solidFill>
            <a:srgbClr val="FF0000"/>
          </a:solidFill>
        </p:spPr>
      </p:pic>
      <p:sp>
        <p:nvSpPr>
          <p:cNvPr id="7" name="Oval 6"/>
          <p:cNvSpPr/>
          <p:nvPr/>
        </p:nvSpPr>
        <p:spPr>
          <a:xfrm>
            <a:off x="952501" y="108903"/>
            <a:ext cx="2400300" cy="376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UI-PAGE….</a:t>
            </a:r>
            <a:endParaRPr lang="en-US" dirty="0"/>
          </a:p>
        </p:txBody>
      </p:sp>
      <p:sp>
        <p:nvSpPr>
          <p:cNvPr id="2" name="TextBox 1"/>
          <p:cNvSpPr txBox="1"/>
          <p:nvPr/>
        </p:nvSpPr>
        <p:spPr>
          <a:xfrm>
            <a:off x="5819775" y="297339"/>
            <a:ext cx="6448425" cy="2862322"/>
          </a:xfrm>
          <a:prstGeom prst="rect">
            <a:avLst/>
          </a:prstGeom>
          <a:noFill/>
        </p:spPr>
        <p:txBody>
          <a:bodyPr wrap="square" rtlCol="0">
            <a:spAutoFit/>
          </a:bodyPr>
          <a:lstStyle/>
          <a:p>
            <a:r>
              <a:rPr lang="en-US" dirty="0" smtClean="0"/>
              <a:t>So the UI-PAGE  client-script is making an AJAX Call….</a:t>
            </a:r>
          </a:p>
          <a:p>
            <a:r>
              <a:rPr lang="en-US" dirty="0" smtClean="0"/>
              <a:t>So there must be a RESPONSE returned….</a:t>
            </a:r>
          </a:p>
          <a:p>
            <a:r>
              <a:rPr lang="en-US" dirty="0" smtClean="0"/>
              <a:t>Hence the apparent need for the function ‘fetchBallback’</a:t>
            </a:r>
          </a:p>
          <a:p>
            <a:r>
              <a:rPr lang="en-US" dirty="0" smtClean="0"/>
              <a:t>A cute-name (apparently) for the Instructors ‘callback’ handler </a:t>
            </a:r>
          </a:p>
          <a:p>
            <a:r>
              <a:rPr lang="en-US" dirty="0" smtClean="0"/>
              <a:t>Apparently this returns the HTML ‘pop up’ that we see after clicking the button.    </a:t>
            </a:r>
          </a:p>
          <a:p>
            <a:endParaRPr lang="en-US" dirty="0" smtClean="0"/>
          </a:p>
          <a:p>
            <a:r>
              <a:rPr lang="en-US" dirty="0" smtClean="0"/>
              <a:t>Note, the response has a XML-related property</a:t>
            </a:r>
          </a:p>
          <a:p>
            <a:r>
              <a:rPr lang="en-US" dirty="0" smtClean="0"/>
              <a:t>And the GlideAJAX has a ‘</a:t>
            </a:r>
            <a:r>
              <a:rPr lang="en-US" dirty="0" err="1" smtClean="0"/>
              <a:t>getXML</a:t>
            </a:r>
            <a:r>
              <a:rPr lang="en-US" dirty="0" smtClean="0"/>
              <a:t>’ function</a:t>
            </a:r>
          </a:p>
          <a:p>
            <a:r>
              <a:rPr lang="en-US" dirty="0" smtClean="0"/>
              <a:t>So ServiceNow AJAX returns XML and not JSON ??</a:t>
            </a:r>
            <a:endParaRPr lang="en-US" dirty="0"/>
          </a:p>
        </p:txBody>
      </p:sp>
      <p:sp>
        <p:nvSpPr>
          <p:cNvPr id="3" name="Right Arrow 2"/>
          <p:cNvSpPr/>
          <p:nvPr/>
        </p:nvSpPr>
        <p:spPr>
          <a:xfrm rot="16200000">
            <a:off x="957264" y="2362199"/>
            <a:ext cx="295275" cy="304800"/>
          </a:xfrm>
          <a:prstGeom prst="rightArrow">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6676331">
            <a:off x="2357439" y="2509836"/>
            <a:ext cx="295275" cy="304800"/>
          </a:xfrm>
          <a:prstGeom prst="rightArrow">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4524" y="3530064"/>
            <a:ext cx="10810875" cy="2862322"/>
          </a:xfrm>
          <a:prstGeom prst="rect">
            <a:avLst/>
          </a:prstGeom>
          <a:noFill/>
        </p:spPr>
        <p:txBody>
          <a:bodyPr wrap="square" rtlCol="0">
            <a:spAutoFit/>
          </a:bodyPr>
          <a:lstStyle/>
          <a:p>
            <a:r>
              <a:rPr lang="en-US" dirty="0" smtClean="0"/>
              <a:t>We also can see that there is somehow an attribute called </a:t>
            </a:r>
            <a:r>
              <a:rPr lang="en-US" dirty="0" smtClean="0">
                <a:solidFill>
                  <a:srgbClr val="FF0000"/>
                </a:solidFill>
              </a:rPr>
              <a:t>“answer”</a:t>
            </a:r>
            <a:r>
              <a:rPr lang="en-US" dirty="0" smtClean="0"/>
              <a:t> and that somehow it contains a string delimited via ‘|’ pipe character.. (See Next Slide for Under-The-Hood view of the XML Response)</a:t>
            </a:r>
          </a:p>
          <a:p>
            <a:endParaRPr lang="en-US" dirty="0">
              <a:solidFill>
                <a:srgbClr val="FF0000"/>
              </a:solidFill>
            </a:endParaRPr>
          </a:p>
          <a:p>
            <a:r>
              <a:rPr lang="en-US" dirty="0" smtClean="0"/>
              <a:t>If we take a closer look at the SCRIPT-INCLUDE for  ‘fetchUtils’.. </a:t>
            </a:r>
          </a:p>
          <a:p>
            <a:r>
              <a:rPr lang="en-US" dirty="0" smtClean="0"/>
              <a:t>We see that it’s Script Body returns a “|” delimited String…</a:t>
            </a:r>
          </a:p>
          <a:p>
            <a:endParaRPr lang="en-US" dirty="0">
              <a:solidFill>
                <a:srgbClr val="FF0000"/>
              </a:solidFill>
            </a:endParaRPr>
          </a:p>
          <a:p>
            <a:r>
              <a:rPr lang="en-US" dirty="0" smtClean="0">
                <a:solidFill>
                  <a:srgbClr val="FF0000"/>
                </a:solidFill>
              </a:rPr>
              <a:t>Notice that when we create the GlideAjax object.. We are passing it the name of the ScriptInclude that we want to create.  It’s name matches the ScriptInclude we know about..  We can conclude that ‘answer’ must be an Auto-Magically defined ATTRIBUTE within the XML RESPONSE that is always returned via any ScriptInclude call … </a:t>
            </a:r>
          </a:p>
          <a:p>
            <a:r>
              <a:rPr lang="en-US" dirty="0" smtClean="0">
                <a:solidFill>
                  <a:srgbClr val="FF0000"/>
                </a:solidFill>
              </a:rPr>
              <a:t>(at least ones with the Client-callable checkbox enabled)</a:t>
            </a:r>
            <a:endParaRPr lang="en-US" dirty="0">
              <a:solidFill>
                <a:srgbClr val="FF0000"/>
              </a:solidFill>
            </a:endParaRPr>
          </a:p>
        </p:txBody>
      </p:sp>
      <p:sp>
        <p:nvSpPr>
          <p:cNvPr id="10" name="Right Arrow 9"/>
          <p:cNvSpPr/>
          <p:nvPr/>
        </p:nvSpPr>
        <p:spPr>
          <a:xfrm rot="5400000">
            <a:off x="4780574" y="2464604"/>
            <a:ext cx="295275" cy="304800"/>
          </a:xfrm>
          <a:prstGeom prst="rightArrow">
            <a:avLst/>
          </a:prstGeom>
          <a:solidFill>
            <a:schemeClr val="accent6">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5400000">
            <a:off x="4130004" y="2464605"/>
            <a:ext cx="295275" cy="304800"/>
          </a:xfrm>
          <a:prstGeom prst="rightArrow">
            <a:avLst/>
          </a:prstGeom>
          <a:solidFill>
            <a:schemeClr val="accent6">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477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UNCLASSIFIED</a:t>
            </a:r>
            <a:endParaRPr lang="en-US"/>
          </a:p>
        </p:txBody>
      </p:sp>
      <p:sp>
        <p:nvSpPr>
          <p:cNvPr id="5" name="Slide Number Placeholder 4"/>
          <p:cNvSpPr>
            <a:spLocks noGrp="1"/>
          </p:cNvSpPr>
          <p:nvPr>
            <p:ph type="sldNum" sz="quarter" idx="12"/>
          </p:nvPr>
        </p:nvSpPr>
        <p:spPr/>
        <p:txBody>
          <a:bodyPr/>
          <a:lstStyle/>
          <a:p>
            <a:fld id="{A53343CF-CDF6-45AD-9C2B-4A030110322C}" type="slidenum">
              <a:rPr lang="en-US" smtClean="0"/>
              <a:t>7</a:t>
            </a:fld>
            <a:endParaRPr lang="en-US"/>
          </a:p>
        </p:txBody>
      </p:sp>
      <p:sp>
        <p:nvSpPr>
          <p:cNvPr id="2" name="Rectangle 1"/>
          <p:cNvSpPr/>
          <p:nvPr/>
        </p:nvSpPr>
        <p:spPr>
          <a:xfrm>
            <a:off x="1603744" y="0"/>
            <a:ext cx="9517912" cy="646331"/>
          </a:xfrm>
          <a:prstGeom prst="rect">
            <a:avLst/>
          </a:prstGeom>
        </p:spPr>
        <p:txBody>
          <a:bodyPr wrap="square">
            <a:spAutoFit/>
          </a:bodyPr>
          <a:lstStyle/>
          <a:p>
            <a:r>
              <a:rPr lang="en-US" dirty="0">
                <a:hlinkClick r:id="rId2"/>
              </a:rPr>
              <a:t>https://</a:t>
            </a:r>
            <a:r>
              <a:rPr lang="en-US" dirty="0" smtClean="0">
                <a:hlinkClick r:id="rId2"/>
              </a:rPr>
              <a:t>www.udemy.com/servicenow-201-development/learn/v4/t/lecture/7390440?start=0</a:t>
            </a:r>
            <a:endParaRPr lang="en-US" dirty="0" smtClean="0"/>
          </a:p>
          <a:p>
            <a:r>
              <a:rPr lang="en-US" dirty="0" smtClean="0"/>
              <a:t>(at approximately 2:45 into the lesson, the following slide is displayed showing ‘answer’ element</a:t>
            </a:r>
            <a:endParaRPr lang="en-US" dirty="0"/>
          </a:p>
        </p:txBody>
      </p:sp>
      <p:pic>
        <p:nvPicPr>
          <p:cNvPr id="8" name="Picture 7"/>
          <p:cNvPicPr>
            <a:picLocks noChangeAspect="1"/>
          </p:cNvPicPr>
          <p:nvPr/>
        </p:nvPicPr>
        <p:blipFill rotWithShape="1">
          <a:blip r:embed="rId3"/>
          <a:srcRect l="53958" t="14444" r="4791" b="9630"/>
          <a:stretch/>
        </p:blipFill>
        <p:spPr>
          <a:xfrm>
            <a:off x="704850" y="774604"/>
            <a:ext cx="10782300" cy="5581746"/>
          </a:xfrm>
          <a:prstGeom prst="rect">
            <a:avLst/>
          </a:prstGeom>
        </p:spPr>
      </p:pic>
      <p:sp>
        <p:nvSpPr>
          <p:cNvPr id="9" name="Rectangle 8"/>
          <p:cNvSpPr/>
          <p:nvPr/>
        </p:nvSpPr>
        <p:spPr>
          <a:xfrm>
            <a:off x="800100" y="3747773"/>
            <a:ext cx="4660900" cy="990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NOTE:  2 param names are REQUIRED  AS-IS</a:t>
            </a:r>
          </a:p>
          <a:p>
            <a:pPr algn="ctr"/>
            <a:r>
              <a:rPr lang="en-US" b="1" i="1" dirty="0" smtClean="0">
                <a:solidFill>
                  <a:schemeClr val="bg2">
                    <a:lumMod val="10000"/>
                  </a:schemeClr>
                </a:solidFill>
              </a:rPr>
              <a:t>sysparm_name</a:t>
            </a:r>
          </a:p>
          <a:p>
            <a:pPr algn="ctr"/>
            <a:r>
              <a:rPr lang="en-US" b="1" i="1" dirty="0" smtClean="0">
                <a:solidFill>
                  <a:schemeClr val="bg2">
                    <a:lumMod val="10000"/>
                  </a:schemeClr>
                </a:solidFill>
              </a:rPr>
              <a:t>sysparm_processor</a:t>
            </a:r>
            <a:endParaRPr lang="en-US" b="1" i="1" dirty="0">
              <a:solidFill>
                <a:schemeClr val="bg2">
                  <a:lumMod val="10000"/>
                </a:schemeClr>
              </a:solidFill>
            </a:endParaRPr>
          </a:p>
        </p:txBody>
      </p:sp>
      <p:sp>
        <p:nvSpPr>
          <p:cNvPr id="10" name="Right Arrow 9"/>
          <p:cNvSpPr/>
          <p:nvPr/>
        </p:nvSpPr>
        <p:spPr>
          <a:xfrm>
            <a:off x="5080000" y="4243073"/>
            <a:ext cx="952500" cy="596900"/>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8248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3041"/>
            <a:ext cx="10515600" cy="1325563"/>
          </a:xfrm>
        </p:spPr>
        <p:txBody>
          <a:bodyPr>
            <a:normAutofit/>
          </a:bodyPr>
          <a:lstStyle/>
          <a:p>
            <a:r>
              <a:rPr lang="en-US" dirty="0" smtClean="0"/>
              <a:t>You can use the Developer Console of your Browser to inspect the Response…</a:t>
            </a:r>
            <a:endParaRPr lang="en-US" dirty="0"/>
          </a:p>
        </p:txBody>
      </p:sp>
      <p:pic>
        <p:nvPicPr>
          <p:cNvPr id="6" name="Content Placeholder 5"/>
          <p:cNvPicPr>
            <a:picLocks noGrp="1" noChangeAspect="1"/>
          </p:cNvPicPr>
          <p:nvPr>
            <p:ph idx="1"/>
          </p:nvPr>
        </p:nvPicPr>
        <p:blipFill rotWithShape="1">
          <a:blip r:embed="rId2"/>
          <a:srcRect l="6183" t="13711" r="61995" b="32676"/>
          <a:stretch/>
        </p:blipFill>
        <p:spPr>
          <a:xfrm>
            <a:off x="993843" y="1478604"/>
            <a:ext cx="10017702" cy="4746760"/>
          </a:xfrm>
          <a:prstGeom prst="rect">
            <a:avLst/>
          </a:prstGeom>
        </p:spPr>
      </p:pic>
      <p:sp>
        <p:nvSpPr>
          <p:cNvPr id="4" name="Footer Placeholder 3"/>
          <p:cNvSpPr>
            <a:spLocks noGrp="1"/>
          </p:cNvSpPr>
          <p:nvPr>
            <p:ph type="ftr" sz="quarter" idx="11"/>
          </p:nvPr>
        </p:nvSpPr>
        <p:spPr/>
        <p:txBody>
          <a:bodyPr/>
          <a:lstStyle/>
          <a:p>
            <a:r>
              <a:rPr lang="en-US" smtClean="0"/>
              <a:t>UNCLASSIFIED</a:t>
            </a:r>
            <a:endParaRPr lang="en-US"/>
          </a:p>
        </p:txBody>
      </p:sp>
      <p:sp>
        <p:nvSpPr>
          <p:cNvPr id="5" name="Slide Number Placeholder 4"/>
          <p:cNvSpPr>
            <a:spLocks noGrp="1"/>
          </p:cNvSpPr>
          <p:nvPr>
            <p:ph type="sldNum" sz="quarter" idx="12"/>
          </p:nvPr>
        </p:nvSpPr>
        <p:spPr/>
        <p:txBody>
          <a:bodyPr/>
          <a:lstStyle/>
          <a:p>
            <a:fld id="{A53343CF-CDF6-45AD-9C2B-4A030110322C}" type="slidenum">
              <a:rPr lang="en-US" smtClean="0"/>
              <a:t>8</a:t>
            </a:fld>
            <a:endParaRPr lang="en-US"/>
          </a:p>
        </p:txBody>
      </p:sp>
      <p:sp>
        <p:nvSpPr>
          <p:cNvPr id="7" name="Rectangle 6"/>
          <p:cNvSpPr/>
          <p:nvPr/>
        </p:nvSpPr>
        <p:spPr>
          <a:xfrm>
            <a:off x="5019472" y="5350213"/>
            <a:ext cx="5408579" cy="875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smtClean="0">
                <a:solidFill>
                  <a:schemeClr val="tx1"/>
                </a:solidFill>
              </a:rPr>
              <a:t>sysparm_name</a:t>
            </a:r>
            <a:r>
              <a:rPr lang="en-US" dirty="0" smtClean="0"/>
              <a:t> was created by the original REQUEST</a:t>
            </a:r>
          </a:p>
          <a:p>
            <a:pPr algn="ctr"/>
            <a:r>
              <a:rPr lang="en-US" dirty="0" smtClean="0"/>
              <a:t>But it’s include din the RESPONSE to insure you can match up the proper response / request data</a:t>
            </a:r>
            <a:endParaRPr lang="en-US" dirty="0"/>
          </a:p>
        </p:txBody>
      </p:sp>
    </p:spTree>
    <p:extLst>
      <p:ext uri="{BB962C8B-B14F-4D97-AF65-F5344CB8AC3E}">
        <p14:creationId xmlns:p14="http://schemas.microsoft.com/office/powerpoint/2010/main" val="4135724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UNCLASSIFIED</a:t>
            </a:r>
            <a:endParaRPr lang="en-US"/>
          </a:p>
        </p:txBody>
      </p:sp>
      <p:sp>
        <p:nvSpPr>
          <p:cNvPr id="5" name="Slide Number Placeholder 4"/>
          <p:cNvSpPr>
            <a:spLocks noGrp="1"/>
          </p:cNvSpPr>
          <p:nvPr>
            <p:ph type="sldNum" sz="quarter" idx="12"/>
          </p:nvPr>
        </p:nvSpPr>
        <p:spPr/>
        <p:txBody>
          <a:bodyPr/>
          <a:lstStyle/>
          <a:p>
            <a:fld id="{A53343CF-CDF6-45AD-9C2B-4A030110322C}" type="slidenum">
              <a:rPr lang="en-US" smtClean="0"/>
              <a:t>9</a:t>
            </a:fld>
            <a:endParaRPr lang="en-US"/>
          </a:p>
        </p:txBody>
      </p:sp>
      <p:sp>
        <p:nvSpPr>
          <p:cNvPr id="2" name="TextBox 1"/>
          <p:cNvSpPr txBox="1"/>
          <p:nvPr/>
        </p:nvSpPr>
        <p:spPr>
          <a:xfrm>
            <a:off x="724710" y="2305456"/>
            <a:ext cx="11467290" cy="954107"/>
          </a:xfrm>
          <a:prstGeom prst="rect">
            <a:avLst/>
          </a:prstGeom>
          <a:noFill/>
        </p:spPr>
        <p:txBody>
          <a:bodyPr wrap="square" rtlCol="0">
            <a:spAutoFit/>
          </a:bodyPr>
          <a:lstStyle/>
          <a:p>
            <a:r>
              <a:rPr lang="en-US" sz="2800" dirty="0" smtClean="0"/>
              <a:t>The following Slides are screen shots of the Udemy project.. </a:t>
            </a:r>
          </a:p>
          <a:p>
            <a:r>
              <a:rPr lang="en-US" sz="2800" dirty="0" smtClean="0"/>
              <a:t>With annotations of my notes added directly to the project as comments..</a:t>
            </a:r>
            <a:endParaRPr lang="en-US" sz="2800" dirty="0"/>
          </a:p>
        </p:txBody>
      </p:sp>
    </p:spTree>
    <p:extLst>
      <p:ext uri="{BB962C8B-B14F-4D97-AF65-F5344CB8AC3E}">
        <p14:creationId xmlns:p14="http://schemas.microsoft.com/office/powerpoint/2010/main" val="10740904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1686</TotalTime>
  <Words>699</Words>
  <Application>Microsoft Office PowerPoint</Application>
  <PresentationFormat>Widescreen</PresentationFormat>
  <Paragraphs>99</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Service Now Code Walk-thru</vt:lpstr>
      <vt:lpstr>PowerPoint Presentation</vt:lpstr>
      <vt:lpstr>PowerPoint Presentation</vt:lpstr>
      <vt:lpstr>PowerPoint Presentation</vt:lpstr>
      <vt:lpstr>PowerPoint Presentation</vt:lpstr>
      <vt:lpstr>PowerPoint Presentation</vt:lpstr>
      <vt:lpstr>PowerPoint Presentation</vt:lpstr>
      <vt:lpstr>You can use the Developer Console of your Browser to inspect the Response…</vt:lpstr>
      <vt:lpstr>PowerPoint Presentation</vt:lpstr>
      <vt:lpstr>PowerPoint Presentation</vt:lpstr>
      <vt:lpstr>PowerPoint Presentation</vt:lpstr>
      <vt:lpstr>PowerPoint Presentation</vt:lpstr>
      <vt:lpstr>PowerPoint Presentation</vt:lpstr>
      <vt:lpstr>PowerPoint Presentation</vt:lpstr>
    </vt:vector>
  </TitlesOfParts>
  <Company>GDIT,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icetea</dc:creator>
  <cp:lastModifiedBy>icetea</cp:lastModifiedBy>
  <cp:revision>32</cp:revision>
  <dcterms:created xsi:type="dcterms:W3CDTF">2018-12-19T13:38:20Z</dcterms:created>
  <dcterms:modified xsi:type="dcterms:W3CDTF">2019-01-02T17:29:54Z</dcterms:modified>
</cp:coreProperties>
</file>